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Joint Venture Approval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NTPC Green Energy and GAIL have established a 50:50 joint venture.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The joint venture has received necessary approvals.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Focus on Shares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NTPC Green Energy shares are currently the subject of market interest.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The partnership with GAIL is drawing attention from investors.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Strategic Importance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The joint venture is expected to enhance NTPC Green Energy's capacity.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Collaboration with GAIL may lead to increased operational efficiency.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Market Impact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The approval of the joint venture could positively impact stock performance.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Market analysts are closely watching NTPC Green Energy's developments.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Investment Potential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The 50:50 partnership signifies a mutual investment strategy.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Both companies aim to leverage resources for green energy initiatives.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Future Prospects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The collaboration opens avenues for potential expansion in renewable energy.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Future growth is likely aligned with government policies on green energy.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